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64" r:id="rId4"/>
    <p:sldId id="268" r:id="rId5"/>
    <p:sldId id="266" r:id="rId6"/>
    <p:sldId id="267" r:id="rId7"/>
    <p:sldId id="257" r:id="rId8"/>
    <p:sldId id="259" r:id="rId9"/>
    <p:sldId id="260" r:id="rId10"/>
    <p:sldId id="261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91" d="100"/>
          <a:sy n="91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078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851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99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223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814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4088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171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258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3808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190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37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3D66-AF36-4F81-8AC6-AD7BAE313548}" type="datetimeFigureOut">
              <a:rPr lang="nb-NO" smtClean="0"/>
              <a:t>23.10.2017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5FF8C-C95E-4AAE-9A48-F6998A9897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97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Algebra</a:t>
            </a: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52" y="1701177"/>
            <a:ext cx="3612684" cy="4488486"/>
          </a:xfrm>
          <a:prstGeom prst="rect">
            <a:avLst/>
          </a:prstGeom>
        </p:spPr>
      </p:pic>
      <p:sp>
        <p:nvSpPr>
          <p:cNvPr id="12" name="Plassholder for innhold 11"/>
          <p:cNvSpPr>
            <a:spLocks noGrp="1"/>
          </p:cNvSpPr>
          <p:nvPr>
            <p:ph sz="quarter" idx="4"/>
          </p:nvPr>
        </p:nvSpPr>
        <p:spPr>
          <a:xfrm>
            <a:off x="5644166" y="1701177"/>
            <a:ext cx="5183188" cy="3684588"/>
          </a:xfrm>
        </p:spPr>
        <p:txBody>
          <a:bodyPr/>
          <a:lstStyle/>
          <a:p>
            <a:r>
              <a:rPr lang="nb-NO" dirty="0" smtClean="0"/>
              <a:t>Hva ser du på bildet</a:t>
            </a:r>
            <a:r>
              <a:rPr lang="nb-NO" dirty="0" smtClean="0"/>
              <a:t>?</a:t>
            </a:r>
          </a:p>
          <a:p>
            <a:pPr lvl="1"/>
            <a:r>
              <a:rPr lang="nb-NO" dirty="0" smtClean="0"/>
              <a:t>Hvor mye veier hvert lodd?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56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mye veier terningen/pennen?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3200" dirty="0" smtClean="0"/>
              <a:t>Skriv også opp likningene som beskriver situasjonen</a:t>
            </a:r>
            <a:endParaRPr lang="nb-NO" sz="32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404390" cy="427447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2404390" cy="42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2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</a:t>
            </a:r>
            <a:r>
              <a:rPr lang="nb-NO" dirty="0" err="1" smtClean="0"/>
              <a:t>marshmelloven</a:t>
            </a:r>
            <a:r>
              <a:rPr lang="nb-NO" dirty="0" smtClean="0"/>
              <a:t>/skruen?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3200" dirty="0" smtClean="0"/>
              <a:t>Skriv også opp likningene som beskriver situasjonen</a:t>
            </a:r>
            <a:endParaRPr lang="nb-NO" sz="3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582" y="1690687"/>
            <a:ext cx="2473951" cy="439813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2473951" cy="43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</a:t>
            </a:r>
            <a:r>
              <a:rPr lang="nb-NO" dirty="0" err="1"/>
              <a:t>marshmelloven</a:t>
            </a:r>
            <a:r>
              <a:rPr lang="nb-NO" dirty="0"/>
              <a:t>/skruen?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3200" dirty="0" smtClean="0"/>
              <a:t>Skriv også opp likningene som beskriver situasjonen</a:t>
            </a:r>
            <a:endParaRPr lang="nb-NO" sz="32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61" y="1684786"/>
            <a:ext cx="2529826" cy="449746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690688"/>
            <a:ext cx="2523188" cy="448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hver ting?</a:t>
            </a:r>
            <a:br>
              <a:rPr lang="nb-NO" dirty="0" smtClean="0"/>
            </a:br>
            <a:r>
              <a:rPr lang="nb-NO" dirty="0" smtClean="0"/>
              <a:t>	</a:t>
            </a:r>
            <a:r>
              <a:rPr lang="nb-NO" sz="2400" dirty="0" smtClean="0"/>
              <a:t>Likninger med to ukjente</a:t>
            </a:r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84786"/>
            <a:ext cx="9104291" cy="51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Hvor mye veier hver ting?</a:t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2700" dirty="0" smtClean="0"/>
              <a:t>Likninger med to ukjente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sz="32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9015211" cy="50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en skrue?</a:t>
            </a:r>
            <a:br>
              <a:rPr lang="nb-NO" dirty="0" smtClean="0"/>
            </a:br>
            <a:r>
              <a:rPr lang="nb-NO" dirty="0" smtClean="0"/>
              <a:t>	</a:t>
            </a:r>
            <a:r>
              <a:rPr lang="nb-NO" sz="2400" dirty="0" smtClean="0"/>
              <a:t>Likninger med to ukjente</a:t>
            </a:r>
            <a:endParaRPr 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9079606" cy="51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6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skruene?</a:t>
            </a:r>
            <a:br>
              <a:rPr lang="nb-NO" dirty="0" smtClean="0"/>
            </a:br>
            <a:r>
              <a:rPr lang="nb-NO" dirty="0" smtClean="0"/>
              <a:t>	</a:t>
            </a:r>
            <a:r>
              <a:rPr lang="nb-NO" sz="2400" dirty="0" smtClean="0"/>
              <a:t>Likninger med to ukjente</a:t>
            </a:r>
            <a:endParaRPr 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223618" cy="406328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10" y="1690687"/>
            <a:ext cx="2285598" cy="406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hver ting?</a:t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3200" dirty="0" smtClean="0"/>
              <a:t>Likninger med tre ukjente</a:t>
            </a:r>
            <a:endParaRPr lang="nb-NO" sz="32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07" y="1690688"/>
            <a:ext cx="2459461" cy="4372377"/>
          </a:xfr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459462" cy="437237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268" y="1690688"/>
            <a:ext cx="2459462" cy="43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hver ting?</a:t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3200" dirty="0" smtClean="0"/>
              <a:t>Likninger med tre ukjente</a:t>
            </a:r>
            <a:endParaRPr lang="nb-NO" sz="32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02" y="1690688"/>
            <a:ext cx="2548395" cy="453048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83" y="1690688"/>
            <a:ext cx="2552016" cy="453691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27" y="1690688"/>
            <a:ext cx="2552016" cy="45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mange terninger er det?</a:t>
            </a:r>
            <a:br>
              <a:rPr lang="nb-NO" dirty="0" smtClean="0"/>
            </a:br>
            <a:r>
              <a:rPr lang="nb-NO" dirty="0"/>
              <a:t>	</a:t>
            </a:r>
            <a:endParaRPr lang="nb-NO" sz="3200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2354420" cy="418563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80" y="1690688"/>
            <a:ext cx="2354419" cy="418563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81" y="1690688"/>
            <a:ext cx="2354419" cy="41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Algebra</a:t>
            </a: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52" y="1701177"/>
            <a:ext cx="3612684" cy="4488486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74" y="1701177"/>
            <a:ext cx="3550215" cy="44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mange terninger er det?</a:t>
            </a:r>
            <a:br>
              <a:rPr lang="nb-NO" dirty="0" smtClean="0"/>
            </a:br>
            <a:r>
              <a:rPr lang="nb-NO" dirty="0"/>
              <a:t>	</a:t>
            </a:r>
            <a:endParaRPr lang="nb-NO" sz="32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574" y="1690688"/>
            <a:ext cx="2779543" cy="50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7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mange tomater er det?</a:t>
            </a:r>
            <a:br>
              <a:rPr lang="nb-NO" dirty="0" smtClean="0"/>
            </a:br>
            <a:r>
              <a:rPr lang="nb-NO" dirty="0"/>
              <a:t>	</a:t>
            </a:r>
            <a:endParaRPr lang="nb-NO" sz="32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5" y="1690686"/>
            <a:ext cx="2743616" cy="487753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46" y="1690686"/>
            <a:ext cx="2743615" cy="487753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30" y="1690688"/>
            <a:ext cx="2743615" cy="48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mange tomater er det?</a:t>
            </a:r>
            <a:br>
              <a:rPr lang="nb-NO" dirty="0" smtClean="0"/>
            </a:br>
            <a:r>
              <a:rPr lang="nb-NO" dirty="0"/>
              <a:t>	</a:t>
            </a:r>
            <a:endParaRPr lang="nb-NO" sz="3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870915" cy="51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en tomat?</a:t>
            </a:r>
            <a:br>
              <a:rPr lang="nb-NO" dirty="0" smtClean="0"/>
            </a:br>
            <a:r>
              <a:rPr lang="nb-NO" dirty="0"/>
              <a:t>	</a:t>
            </a:r>
            <a:endParaRPr lang="nb-NO" sz="32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7" y="1690686"/>
            <a:ext cx="2743616" cy="48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en tomat?</a:t>
            </a:r>
            <a:br>
              <a:rPr lang="nb-NO" dirty="0" smtClean="0"/>
            </a:br>
            <a:r>
              <a:rPr lang="nb-NO" dirty="0"/>
              <a:t>	</a:t>
            </a:r>
            <a:endParaRPr lang="nb-NO" sz="32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5"/>
            <a:ext cx="2743616" cy="487753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5"/>
            <a:ext cx="2743616" cy="48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4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0966"/>
            <a:ext cx="2564170" cy="4558524"/>
          </a:xfrm>
          <a:prstGeom prst="rect">
            <a:avLst/>
          </a:prstGeom>
        </p:spPr>
      </p:pic>
      <p:sp>
        <p:nvSpPr>
          <p:cNvPr id="7" name="Tittel 1"/>
          <p:cNvSpPr txBox="1">
            <a:spLocks/>
          </p:cNvSpPr>
          <p:nvPr/>
        </p:nvSpPr>
        <p:spPr>
          <a:xfrm>
            <a:off x="838200" y="401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Skriv opp likningen som beskriver situasjonen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00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0966"/>
            <a:ext cx="2564170" cy="4558524"/>
          </a:xfrm>
          <a:prstGeom prst="rect">
            <a:avLst/>
          </a:prstGeom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902298" y="1820966"/>
            <a:ext cx="7451501" cy="4355997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446+3tusjer=487        eller    </a:t>
            </a:r>
          </a:p>
          <a:p>
            <a:pPr marL="0" indent="0">
              <a:buNone/>
            </a:pPr>
            <a:r>
              <a:rPr lang="nb-NO" dirty="0" smtClean="0"/>
              <a:t>446+3t=487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838200" y="401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 smtClean="0"/>
          </a:p>
          <a:p>
            <a:r>
              <a:rPr lang="nb-NO" sz="5700" dirty="0" smtClean="0"/>
              <a:t>Hvor mye veier en tusj?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	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94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 txBox="1">
            <a:spLocks/>
          </p:cNvSpPr>
          <p:nvPr/>
        </p:nvSpPr>
        <p:spPr>
          <a:xfrm>
            <a:off x="838200" y="401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Hvor mye veier hver tusj?</a:t>
            </a:r>
            <a:br>
              <a:rPr lang="nb-NO" dirty="0" smtClean="0"/>
            </a:br>
            <a:r>
              <a:rPr lang="nb-NO" dirty="0" smtClean="0"/>
              <a:t>	</a:t>
            </a:r>
            <a:r>
              <a:rPr lang="nb-NO" sz="3200" dirty="0" smtClean="0"/>
              <a:t>Skriv også opp likningene som beskriver situasjonen</a:t>
            </a:r>
            <a:endParaRPr lang="nb-NO" sz="3200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902298" y="1820966"/>
            <a:ext cx="7451501" cy="4355997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446+3tusjer=487        eller    </a:t>
            </a:r>
          </a:p>
          <a:p>
            <a:pPr marL="0" indent="0">
              <a:buNone/>
            </a:pPr>
            <a:r>
              <a:rPr lang="nb-NO" dirty="0" smtClean="0"/>
              <a:t>446+3t=487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 3t=487-446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 3t=41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0966"/>
            <a:ext cx="2564170" cy="45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 txBox="1">
            <a:spLocks/>
          </p:cNvSpPr>
          <p:nvPr/>
        </p:nvSpPr>
        <p:spPr>
          <a:xfrm>
            <a:off x="838200" y="401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Hvor mye veier hver tusj?</a:t>
            </a:r>
            <a:br>
              <a:rPr lang="nb-NO" dirty="0" smtClean="0"/>
            </a:br>
            <a:r>
              <a:rPr lang="nb-NO" dirty="0" smtClean="0"/>
              <a:t>	</a:t>
            </a:r>
            <a:r>
              <a:rPr lang="nb-NO" sz="3200" dirty="0" smtClean="0"/>
              <a:t>Skriv også opp likningene som beskriver situasjonen</a:t>
            </a:r>
            <a:endParaRPr lang="nb-NO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lassholder for innhold 1"/>
              <p:cNvSpPr>
                <a:spLocks noGrp="1"/>
              </p:cNvSpPr>
              <p:nvPr>
                <p:ph idx="1"/>
              </p:nvPr>
            </p:nvSpPr>
            <p:spPr>
              <a:xfrm>
                <a:off x="3902298" y="1820966"/>
                <a:ext cx="7451501" cy="435599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nb-NO" dirty="0" smtClean="0"/>
                  <a:t>446+3tusjer=487        eller    </a:t>
                </a:r>
              </a:p>
              <a:p>
                <a:pPr marL="0" indent="0">
                  <a:buNone/>
                </a:pPr>
                <a:r>
                  <a:rPr lang="nb-NO" dirty="0" smtClean="0"/>
                  <a:t>446+3t=487</a:t>
                </a:r>
              </a:p>
              <a:p>
                <a:pPr marL="0" indent="0">
                  <a:buNone/>
                </a:pPr>
                <a:r>
                  <a:rPr lang="nb-NO" dirty="0"/>
                  <a:t> </a:t>
                </a:r>
                <a:r>
                  <a:rPr lang="nb-NO" dirty="0" smtClean="0"/>
                  <a:t>        3t=487-446</a:t>
                </a:r>
              </a:p>
              <a:p>
                <a:pPr marL="0" indent="0">
                  <a:buNone/>
                </a:pPr>
                <a:r>
                  <a:rPr lang="nb-NO" dirty="0"/>
                  <a:t> </a:t>
                </a:r>
                <a:r>
                  <a:rPr lang="nb-NO" dirty="0" smtClean="0"/>
                  <a:t>        3t=41</a:t>
                </a:r>
              </a:p>
              <a:p>
                <a:pPr marL="0" indent="0">
                  <a:buNone/>
                </a:pPr>
                <a:r>
                  <a:rPr lang="nb-NO" dirty="0"/>
                  <a:t>	</a:t>
                </a:r>
                <a:r>
                  <a:rPr lang="nb-NO" dirty="0" smtClean="0"/>
                  <a:t>t 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41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nb-NO" b="0" i="1" smtClean="0">
                        <a:latin typeface="Cambria Math" panose="02040503050406030204" pitchFamily="18" charset="0"/>
                      </a:rPr>
                      <m:t>=13,666≈14</m:t>
                    </m:r>
                  </m:oMath>
                </a14:m>
                <a:endParaRPr lang="nb-NO" dirty="0" smtClean="0"/>
              </a:p>
              <a:p>
                <a:pPr marL="0" indent="0">
                  <a:buNone/>
                </a:pPr>
                <a:endParaRPr lang="nb-NO" dirty="0"/>
              </a:p>
            </p:txBody>
          </p:sp>
        </mc:Choice>
        <mc:Fallback xmlns="">
          <p:sp>
            <p:nvSpPr>
              <p:cNvPr id="2" name="Plassholder for innhold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02298" y="1820966"/>
                <a:ext cx="7451501" cy="4355997"/>
              </a:xfrm>
              <a:blipFill rotWithShape="0">
                <a:blip r:embed="rId2"/>
                <a:stretch>
                  <a:fillRect l="-1637" t="-238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0966"/>
            <a:ext cx="2564170" cy="45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hver ting?</a:t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3200" dirty="0" smtClean="0"/>
              <a:t>Skriv også opp likningene som beskriver situasjonen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447627" cy="4351338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689521"/>
            <a:ext cx="2447628" cy="435133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485" y="1690688"/>
            <a:ext cx="2446315" cy="43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hver ting?</a:t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3200" dirty="0" smtClean="0"/>
              <a:t>Skriv også opp likningene som beskriver situasjonen</a:t>
            </a:r>
            <a:endParaRPr lang="nb-NO" sz="320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80" y="1690689"/>
            <a:ext cx="2441620" cy="434065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25626"/>
            <a:ext cx="2370412" cy="421406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68" y="1690689"/>
            <a:ext cx="2446315" cy="43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7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veier </a:t>
            </a:r>
            <a:r>
              <a:rPr lang="nb-NO" dirty="0" smtClean="0"/>
              <a:t>terningen/pennen</a:t>
            </a:r>
            <a:r>
              <a:rPr lang="nb-NO" dirty="0" smtClean="0"/>
              <a:t>?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3200" dirty="0" smtClean="0"/>
              <a:t>Skriv også opp likningene som beskriver situasjonen</a:t>
            </a:r>
            <a:endParaRPr lang="nb-NO" sz="320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403130" cy="427223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56" y="1690688"/>
            <a:ext cx="2403129" cy="42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4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158</Words>
  <Application>Microsoft Office PowerPoint</Application>
  <PresentationFormat>Widescreen</PresentationFormat>
  <Paragraphs>38</Paragraphs>
  <Slides>24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Office-tema</vt:lpstr>
      <vt:lpstr>Algebra</vt:lpstr>
      <vt:lpstr>Algebra</vt:lpstr>
      <vt:lpstr>PowerPoint-presentasjon</vt:lpstr>
      <vt:lpstr>PowerPoint-presentasjon</vt:lpstr>
      <vt:lpstr>PowerPoint-presentasjon</vt:lpstr>
      <vt:lpstr>PowerPoint-presentasjon</vt:lpstr>
      <vt:lpstr>Hvor mye veier hver ting?  Skriv også opp likningene som beskriver situasjonen</vt:lpstr>
      <vt:lpstr>Hvor mye veier hver ting?  Skriv også opp likningene som beskriver situasjonen</vt:lpstr>
      <vt:lpstr>Hvor mye veier terningen/pennen?  Skriv også opp likningene som beskriver situasjonen</vt:lpstr>
      <vt:lpstr>Hvor mye veier terningen/pennen?  Skriv også opp likningene som beskriver situasjonen</vt:lpstr>
      <vt:lpstr>Hvor mye veier marshmelloven/skruen?  Skriv også opp likningene som beskriver situasjonen</vt:lpstr>
      <vt:lpstr>Hvor mye veier marshmelloven/skruen?  Skriv også opp likningene som beskriver situasjonen</vt:lpstr>
      <vt:lpstr>Hvor mye veier hver ting?  Likninger med to ukjente</vt:lpstr>
      <vt:lpstr>Hvor mye veier hver ting?  Likninger med to ukjente </vt:lpstr>
      <vt:lpstr>Hvor mye veier en skrue?  Likninger med to ukjente</vt:lpstr>
      <vt:lpstr>Hvor mye veier skruene?  Likninger med to ukjente</vt:lpstr>
      <vt:lpstr>Hvor mye veier hver ting?  Likninger med tre ukjente</vt:lpstr>
      <vt:lpstr>Hvor mye veier hver ting?  Likninger med tre ukjente</vt:lpstr>
      <vt:lpstr>Hvor mange terninger er det?  </vt:lpstr>
      <vt:lpstr>Hvor mange terninger er det?  </vt:lpstr>
      <vt:lpstr>Hvor mange tomater er det?  </vt:lpstr>
      <vt:lpstr>Hvor mange tomater er det?  </vt:lpstr>
      <vt:lpstr>Hvor mye veier en tomat?  </vt:lpstr>
      <vt:lpstr>Hvor mye veier en tomat?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Vegard Aleksander Amundsen Kjøsnes</dc:creator>
  <cp:lastModifiedBy>Vegard Kjøsnes</cp:lastModifiedBy>
  <cp:revision>14</cp:revision>
  <dcterms:created xsi:type="dcterms:W3CDTF">2015-09-24T11:40:02Z</dcterms:created>
  <dcterms:modified xsi:type="dcterms:W3CDTF">2017-10-23T07:31:18Z</dcterms:modified>
</cp:coreProperties>
</file>